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</p:sldMasterIdLst>
  <p:notesMasterIdLst>
    <p:notesMasterId r:id="rId30"/>
  </p:notesMasterIdLst>
  <p:sldIdLst>
    <p:sldId id="479" r:id="rId2"/>
    <p:sldId id="478" r:id="rId3"/>
    <p:sldId id="452" r:id="rId4"/>
    <p:sldId id="503" r:id="rId5"/>
    <p:sldId id="504" r:id="rId6"/>
    <p:sldId id="505" r:id="rId7"/>
    <p:sldId id="506" r:id="rId8"/>
    <p:sldId id="507" r:id="rId9"/>
    <p:sldId id="508" r:id="rId10"/>
    <p:sldId id="509" r:id="rId11"/>
    <p:sldId id="510" r:id="rId12"/>
    <p:sldId id="502" r:id="rId13"/>
    <p:sldId id="481" r:id="rId14"/>
    <p:sldId id="512" r:id="rId15"/>
    <p:sldId id="491" r:id="rId16"/>
    <p:sldId id="487" r:id="rId17"/>
    <p:sldId id="516" r:id="rId18"/>
    <p:sldId id="517" r:id="rId19"/>
    <p:sldId id="482" r:id="rId20"/>
    <p:sldId id="483" r:id="rId21"/>
    <p:sldId id="501" r:id="rId22"/>
    <p:sldId id="484" r:id="rId23"/>
    <p:sldId id="513" r:id="rId24"/>
    <p:sldId id="514" r:id="rId25"/>
    <p:sldId id="515" r:id="rId26"/>
    <p:sldId id="462" r:id="rId27"/>
    <p:sldId id="518" r:id="rId28"/>
    <p:sldId id="463" r:id="rId29"/>
  </p:sldIdLst>
  <p:sldSz cx="9144000" cy="6858000" type="screen4x3"/>
  <p:notesSz cx="6858000" cy="9144000"/>
  <p:embeddedFontLst>
    <p:embeddedFont>
      <p:font typeface="나눔바른고딕" panose="020B0600000101010101" charset="-12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  <p14:sldId id="478"/>
            <p14:sldId id="452"/>
          </p14:sldIdLst>
        </p14:section>
        <p14:section name="USE CASE SPECIFICATION" id="{9A4FFA2C-E204-4C1E-928D-1C9B01E0D1E2}">
          <p14:sldIdLst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02"/>
            <p14:sldId id="481"/>
            <p14:sldId id="512"/>
          </p14:sldIdLst>
        </p14:section>
        <p14:section name="추천 관광지 조회하기" id="{07C7CD47-195D-460C-BCFE-4016D86B76E7}">
          <p14:sldIdLst>
            <p14:sldId id="491"/>
            <p14:sldId id="487"/>
            <p14:sldId id="516"/>
            <p14:sldId id="517"/>
            <p14:sldId id="482"/>
            <p14:sldId id="483"/>
            <p14:sldId id="501"/>
            <p14:sldId id="484"/>
            <p14:sldId id="513"/>
            <p14:sldId id="514"/>
            <p14:sldId id="515"/>
            <p14:sldId id="462"/>
            <p14:sldId id="518"/>
            <p14:sldId id="463"/>
          </p14:sldIdLst>
        </p14:section>
        <p14:section name="INITIAL DATA" id="{1ACB9FBC-70FE-4BE2-8D94-2FE77E673E2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3A2D4F-D4D6-4C4A-BEE7-1B303C948A50}" v="32" dt="2019-12-06T16:26:59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86542" autoAdjust="0"/>
  </p:normalViewPr>
  <p:slideViewPr>
    <p:cSldViewPr snapToGrid="0">
      <p:cViewPr varScale="1">
        <p:scale>
          <a:sx n="95" d="100"/>
          <a:sy n="95" d="100"/>
        </p:scale>
        <p:origin x="178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Han-Eul" userId="c65a238afff3c706" providerId="LiveId" clId="{C93A2D4F-D4D6-4C4A-BEE7-1B303C948A50}"/>
    <pc:docChg chg="undo custSel modSld">
      <pc:chgData name="Seo Han-Eul" userId="c65a238afff3c706" providerId="LiveId" clId="{C93A2D4F-D4D6-4C4A-BEE7-1B303C948A50}" dt="2019-12-06T16:26:59.287" v="465" actId="20577"/>
      <pc:docMkLst>
        <pc:docMk/>
      </pc:docMkLst>
      <pc:sldChg chg="addSp delSp modSp">
        <pc:chgData name="Seo Han-Eul" userId="c65a238afff3c706" providerId="LiveId" clId="{C93A2D4F-D4D6-4C4A-BEE7-1B303C948A50}" dt="2019-12-06T16:17:50.123" v="24" actId="1076"/>
        <pc:sldMkLst>
          <pc:docMk/>
          <pc:sldMk cId="2298192760" sldId="452"/>
        </pc:sldMkLst>
        <pc:picChg chg="add mod">
          <ac:chgData name="Seo Han-Eul" userId="c65a238afff3c706" providerId="LiveId" clId="{C93A2D4F-D4D6-4C4A-BEE7-1B303C948A50}" dt="2019-12-06T16:17:50.123" v="24" actId="1076"/>
          <ac:picMkLst>
            <pc:docMk/>
            <pc:sldMk cId="2298192760" sldId="452"/>
            <ac:picMk id="2" creationId="{24C621F2-B6A9-46F1-9648-48A311DF06A1}"/>
          </ac:picMkLst>
        </pc:picChg>
        <pc:picChg chg="del">
          <ac:chgData name="Seo Han-Eul" userId="c65a238afff3c706" providerId="LiveId" clId="{C93A2D4F-D4D6-4C4A-BEE7-1B303C948A50}" dt="2019-12-06T16:13:54.109" v="20" actId="478"/>
          <ac:picMkLst>
            <pc:docMk/>
            <pc:sldMk cId="2298192760" sldId="452"/>
            <ac:picMk id="5" creationId="{585B1A31-DF9C-4E7F-9AB7-98E0BC7C72B4}"/>
          </ac:picMkLst>
        </pc:picChg>
      </pc:sldChg>
      <pc:sldChg chg="modSp modNotesTx">
        <pc:chgData name="Seo Han-Eul" userId="c65a238afff3c706" providerId="LiveId" clId="{C93A2D4F-D4D6-4C4A-BEE7-1B303C948A50}" dt="2019-12-06T16:23:43.297" v="320" actId="207"/>
        <pc:sldMkLst>
          <pc:docMk/>
          <pc:sldMk cId="547767897" sldId="462"/>
        </pc:sldMkLst>
        <pc:graphicFrameChg chg="mod modGraphic">
          <ac:chgData name="Seo Han-Eul" userId="c65a238afff3c706" providerId="LiveId" clId="{C93A2D4F-D4D6-4C4A-BEE7-1B303C948A50}" dt="2019-12-06T16:23:43.297" v="320" actId="207"/>
          <ac:graphicFrameMkLst>
            <pc:docMk/>
            <pc:sldMk cId="547767897" sldId="46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C93A2D4F-D4D6-4C4A-BEE7-1B303C948A50}" dt="2019-12-06T16:22:28.924" v="190" actId="20577"/>
        <pc:sldMkLst>
          <pc:docMk/>
          <pc:sldMk cId="2735309737" sldId="463"/>
        </pc:sldMkLst>
        <pc:graphicFrameChg chg="mod modGraphic">
          <ac:chgData name="Seo Han-Eul" userId="c65a238afff3c706" providerId="LiveId" clId="{C93A2D4F-D4D6-4C4A-BEE7-1B303C948A50}" dt="2019-12-06T16:22:28.924" v="190" actId="20577"/>
          <ac:graphicFrameMkLst>
            <pc:docMk/>
            <pc:sldMk cId="2735309737" sldId="463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C93A2D4F-D4D6-4C4A-BEE7-1B303C948A50}" dt="2019-12-06T16:13:47.209" v="19"/>
        <pc:sldMkLst>
          <pc:docMk/>
          <pc:sldMk cId="808121878" sldId="478"/>
        </pc:sldMkLst>
        <pc:graphicFrameChg chg="mod">
          <ac:chgData name="Seo Han-Eul" userId="c65a238afff3c706" providerId="LiveId" clId="{C93A2D4F-D4D6-4C4A-BEE7-1B303C948A50}" dt="2019-12-06T16:13:47.209" v="19"/>
          <ac:graphicFrameMkLst>
            <pc:docMk/>
            <pc:sldMk cId="808121878" sldId="478"/>
            <ac:graphicFrameMk id="2" creationId="{B34C9AB5-0A64-441F-B6A5-424A9510294F}"/>
          </ac:graphicFrameMkLst>
        </pc:graphicFrame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2248426544" sldId="481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2248426544" sldId="481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12:55.529" v="18"/>
          <ac:graphicFrameMkLst>
            <pc:docMk/>
            <pc:sldMk cId="2248426544" sldId="481"/>
            <ac:graphicFrameMk id="5" creationId="{C109C41F-E276-47BC-82DD-A571E5BA1A96}"/>
          </ac:graphicFrameMkLst>
        </pc:graphicFrameChg>
      </pc:sldChg>
      <pc:sldChg chg="modSp modNotes modNotesTx">
        <pc:chgData name="Seo Han-Eul" userId="c65a238afff3c706" providerId="LiveId" clId="{C93A2D4F-D4D6-4C4A-BEE7-1B303C948A50}" dt="2019-12-06T16:20:42.419" v="152" actId="20577"/>
        <pc:sldMkLst>
          <pc:docMk/>
          <pc:sldMk cId="2994701088" sldId="482"/>
        </pc:sldMkLst>
        <pc:spChg chg="mod">
          <ac:chgData name="Seo Han-Eul" userId="c65a238afff3c706" providerId="LiveId" clId="{C93A2D4F-D4D6-4C4A-BEE7-1B303C948A50}" dt="2019-12-06T16:13:47.209" v="19"/>
          <ac:spMkLst>
            <pc:docMk/>
            <pc:sldMk cId="2994701088" sldId="482"/>
            <ac:spMk id="11266" creationId="{D4016E07-41E3-4042-9B66-70028642392A}"/>
          </ac:spMkLst>
        </pc:spChg>
        <pc:graphicFrameChg chg="mod modGraphic">
          <ac:chgData name="Seo Han-Eul" userId="c65a238afff3c706" providerId="LiveId" clId="{C93A2D4F-D4D6-4C4A-BEE7-1B303C948A50}" dt="2019-12-06T16:20:42.419" v="152" actId="20577"/>
          <ac:graphicFrameMkLst>
            <pc:docMk/>
            <pc:sldMk cId="2994701088" sldId="48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C93A2D4F-D4D6-4C4A-BEE7-1B303C948A50}" dt="2019-12-06T16:21:29.548" v="165" actId="14100"/>
        <pc:sldMkLst>
          <pc:docMk/>
          <pc:sldMk cId="1372229937" sldId="483"/>
        </pc:sldMkLst>
        <pc:spChg chg="mod">
          <ac:chgData name="Seo Han-Eul" userId="c65a238afff3c706" providerId="LiveId" clId="{C93A2D4F-D4D6-4C4A-BEE7-1B303C948A50}" dt="2019-12-06T16:13:47.209" v="19"/>
          <ac:spMkLst>
            <pc:docMk/>
            <pc:sldMk cId="1372229937" sldId="483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21:29.548" v="165" actId="14100"/>
          <ac:graphicFrameMkLst>
            <pc:docMk/>
            <pc:sldMk cId="1372229937" sldId="483"/>
            <ac:graphicFrameMk id="5" creationId="{C109C41F-E276-47BC-82DD-A571E5BA1A96}"/>
          </ac:graphicFrameMkLst>
        </pc:graphicFrameChg>
      </pc:sldChg>
      <pc:sldChg chg="delSp modSp">
        <pc:chgData name="Seo Han-Eul" userId="c65a238afff3c706" providerId="LiveId" clId="{C93A2D4F-D4D6-4C4A-BEE7-1B303C948A50}" dt="2019-12-06T16:18:47.523" v="67" actId="478"/>
        <pc:sldMkLst>
          <pc:docMk/>
          <pc:sldMk cId="1937049953" sldId="484"/>
        </pc:sldMkLst>
        <pc:spChg chg="del">
          <ac:chgData name="Seo Han-Eul" userId="c65a238afff3c706" providerId="LiveId" clId="{C93A2D4F-D4D6-4C4A-BEE7-1B303C948A50}" dt="2019-12-06T16:18:47.523" v="67" actId="478"/>
          <ac:spMkLst>
            <pc:docMk/>
            <pc:sldMk cId="1937049953" sldId="484"/>
            <ac:spMk id="2" creationId="{8FAD5C2C-E549-453F-9D03-F98EFA43DEE9}"/>
          </ac:spMkLst>
        </pc:spChg>
        <pc:spChg chg="mod">
          <ac:chgData name="Seo Han-Eul" userId="c65a238afff3c706" providerId="LiveId" clId="{C93A2D4F-D4D6-4C4A-BEE7-1B303C948A50}" dt="2019-12-06T16:13:47.209" v="19"/>
          <ac:spMkLst>
            <pc:docMk/>
            <pc:sldMk cId="1937049953" sldId="484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19.195" v="61" actId="1076"/>
        <pc:sldMkLst>
          <pc:docMk/>
          <pc:sldMk cId="2307228669" sldId="487"/>
        </pc:sldMkLst>
        <pc:spChg chg="mod">
          <ac:chgData name="Seo Han-Eul" userId="c65a238afff3c706" providerId="LiveId" clId="{C93A2D4F-D4D6-4C4A-BEE7-1B303C948A50}" dt="2019-12-06T16:18:19.195" v="61" actId="1076"/>
          <ac:spMkLst>
            <pc:docMk/>
            <pc:sldMk cId="2307228669" sldId="487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14.803" v="60" actId="20577"/>
        <pc:sldMkLst>
          <pc:docMk/>
          <pc:sldMk cId="263999647" sldId="491"/>
        </pc:sldMkLst>
        <pc:spChg chg="mod">
          <ac:chgData name="Seo Han-Eul" userId="c65a238afff3c706" providerId="LiveId" clId="{C93A2D4F-D4D6-4C4A-BEE7-1B303C948A50}" dt="2019-12-06T16:18:14.803" v="60" actId="20577"/>
          <ac:spMkLst>
            <pc:docMk/>
            <pc:sldMk cId="263999647" sldId="491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20:09.868" v="114" actId="313"/>
        <pc:sldMkLst>
          <pc:docMk/>
          <pc:sldMk cId="3817260465" sldId="501"/>
        </pc:sldMkLst>
        <pc:spChg chg="mod">
          <ac:chgData name="Seo Han-Eul" userId="c65a238afff3c706" providerId="LiveId" clId="{C93A2D4F-D4D6-4C4A-BEE7-1B303C948A50}" dt="2019-12-06T16:13:47.209" v="19"/>
          <ac:spMkLst>
            <pc:docMk/>
            <pc:sldMk cId="3817260465" sldId="501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20:09.868" v="114" actId="313"/>
          <ac:graphicFrameMkLst>
            <pc:docMk/>
            <pc:sldMk cId="3817260465" sldId="501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126899840" sldId="502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126899840" sldId="502"/>
            <ac:spMk id="11266" creationId="{D4016E07-41E3-4042-9B66-70028642392A}"/>
          </ac:spMkLst>
        </pc:spChg>
        <pc:graphicFrameChg chg="mod">
          <ac:chgData name="Seo Han-Eul" userId="c65a238afff3c706" providerId="LiveId" clId="{C93A2D4F-D4D6-4C4A-BEE7-1B303C948A50}" dt="2019-12-06T16:12:55.529" v="18"/>
          <ac:graphicFrameMkLst>
            <pc:docMk/>
            <pc:sldMk cId="126899840" sldId="50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2076087606" sldId="505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2076087606" sldId="505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4211004890" sldId="506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4211004890" sldId="506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4140583430" sldId="507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4140583430" sldId="507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1679849079" sldId="508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1679849079" sldId="508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3557842809" sldId="509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3557842809" sldId="509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4291682625" sldId="510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4291682625" sldId="510"/>
            <ac:spMk id="2" creationId="{49A31354-9A09-451D-AD5B-36426A189841}"/>
          </ac:spMkLst>
        </pc:spChg>
        <pc:spChg chg="mod">
          <ac:chgData name="Seo Han-Eul" userId="c65a238afff3c706" providerId="LiveId" clId="{C93A2D4F-D4D6-4C4A-BEE7-1B303C948A50}" dt="2019-12-06T16:12:55.529" v="18"/>
          <ac:spMkLst>
            <pc:docMk/>
            <pc:sldMk cId="4291682625" sldId="510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26:59.287" v="465" actId="20577"/>
        <pc:sldMkLst>
          <pc:docMk/>
          <pc:sldMk cId="1244016732" sldId="512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1244016732" sldId="512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26:59.287" v="465" actId="20577"/>
          <ac:graphicFrameMkLst>
            <pc:docMk/>
            <pc:sldMk cId="1244016732" sldId="512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C93A2D4F-D4D6-4C4A-BEE7-1B303C948A50}" dt="2019-12-06T16:21:41.453" v="187" actId="20577"/>
        <pc:sldMkLst>
          <pc:docMk/>
          <pc:sldMk cId="643226211" sldId="513"/>
        </pc:sldMkLst>
        <pc:spChg chg="mod">
          <ac:chgData name="Seo Han-Eul" userId="c65a238afff3c706" providerId="LiveId" clId="{C93A2D4F-D4D6-4C4A-BEE7-1B303C948A50}" dt="2019-12-06T16:21:41.453" v="187" actId="20577"/>
          <ac:spMkLst>
            <pc:docMk/>
            <pc:sldMk cId="643226211" sldId="513"/>
            <ac:spMk id="12290" creationId="{7E972101-0CDC-48B1-A52B-9F3917602D34}"/>
          </ac:spMkLst>
        </pc:spChg>
        <pc:picChg chg="mod">
          <ac:chgData name="Seo Han-Eul" userId="c65a238afff3c706" providerId="LiveId" clId="{C93A2D4F-D4D6-4C4A-BEE7-1B303C948A50}" dt="2019-12-06T16:21:35.585" v="167" actId="1076"/>
          <ac:picMkLst>
            <pc:docMk/>
            <pc:sldMk cId="643226211" sldId="513"/>
            <ac:picMk id="2" creationId="{0E000C3B-1C9B-405B-83C6-7D9F7BCCC33C}"/>
          </ac:picMkLst>
        </pc:picChg>
      </pc:sldChg>
      <pc:sldChg chg="modSp">
        <pc:chgData name="Seo Han-Eul" userId="c65a238afff3c706" providerId="LiveId" clId="{C93A2D4F-D4D6-4C4A-BEE7-1B303C948A50}" dt="2019-12-06T16:21:45.763" v="188" actId="1076"/>
        <pc:sldMkLst>
          <pc:docMk/>
          <pc:sldMk cId="684535625" sldId="514"/>
        </pc:sldMkLst>
        <pc:spChg chg="mod">
          <ac:chgData name="Seo Han-Eul" userId="c65a238afff3c706" providerId="LiveId" clId="{C93A2D4F-D4D6-4C4A-BEE7-1B303C948A50}" dt="2019-12-06T16:21:45.763" v="188" actId="1076"/>
          <ac:spMkLst>
            <pc:docMk/>
            <pc:sldMk cId="684535625" sldId="514"/>
            <ac:spMk id="12290" creationId="{7E972101-0CDC-48B1-A52B-9F3917602D34}"/>
          </ac:spMkLst>
        </pc:spChg>
      </pc:sldChg>
      <pc:sldChg chg="delSp modSp">
        <pc:chgData name="Seo Han-Eul" userId="c65a238afff3c706" providerId="LiveId" clId="{C93A2D4F-D4D6-4C4A-BEE7-1B303C948A50}" dt="2019-12-06T16:26:23.260" v="321" actId="478"/>
        <pc:sldMkLst>
          <pc:docMk/>
          <pc:sldMk cId="1432634310" sldId="515"/>
        </pc:sldMkLst>
        <pc:spChg chg="del mod">
          <ac:chgData name="Seo Han-Eul" userId="c65a238afff3c706" providerId="LiveId" clId="{C93A2D4F-D4D6-4C4A-BEE7-1B303C948A50}" dt="2019-12-06T16:26:23.260" v="321" actId="478"/>
          <ac:spMkLst>
            <pc:docMk/>
            <pc:sldMk cId="1432634310" sldId="515"/>
            <ac:spMk id="17" creationId="{5D381650-9EB4-4378-9BA7-6FB666B921D0}"/>
          </ac:spMkLst>
        </pc:spChg>
        <pc:spChg chg="mod">
          <ac:chgData name="Seo Han-Eul" userId="c65a238afff3c706" providerId="LiveId" clId="{C93A2D4F-D4D6-4C4A-BEE7-1B303C948A50}" dt="2019-12-06T16:21:49.756" v="189" actId="1076"/>
          <ac:spMkLst>
            <pc:docMk/>
            <pc:sldMk cId="1432634310" sldId="515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34.336" v="65" actId="20577"/>
        <pc:sldMkLst>
          <pc:docMk/>
          <pc:sldMk cId="1714820945" sldId="516"/>
        </pc:sldMkLst>
        <pc:spChg chg="mod">
          <ac:chgData name="Seo Han-Eul" userId="c65a238afff3c706" providerId="LiveId" clId="{C93A2D4F-D4D6-4C4A-BEE7-1B303C948A50}" dt="2019-12-06T16:18:34.336" v="65" actId="20577"/>
          <ac:spMkLst>
            <pc:docMk/>
            <pc:sldMk cId="1714820945" sldId="516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40.908" v="66" actId="1076"/>
        <pc:sldMkLst>
          <pc:docMk/>
          <pc:sldMk cId="1585068454" sldId="517"/>
        </pc:sldMkLst>
        <pc:spChg chg="mod">
          <ac:chgData name="Seo Han-Eul" userId="c65a238afff3c706" providerId="LiveId" clId="{C93A2D4F-D4D6-4C4A-BEE7-1B303C948A50}" dt="2019-12-06T16:18:40.908" v="66" actId="1076"/>
          <ac:spMkLst>
            <pc:docMk/>
            <pc:sldMk cId="1585068454" sldId="517"/>
            <ac:spMk id="12290" creationId="{7E972101-0CDC-48B1-A52B-9F3917602D34}"/>
          </ac:spMkLst>
        </pc:spChg>
      </pc:sldChg>
      <pc:sldChg chg="modSp modNotesTx">
        <pc:chgData name="Seo Han-Eul" userId="c65a238afff3c706" providerId="LiveId" clId="{C93A2D4F-D4D6-4C4A-BEE7-1B303C948A50}" dt="2019-12-06T16:22:41.523" v="193" actId="1076"/>
        <pc:sldMkLst>
          <pc:docMk/>
          <pc:sldMk cId="3942416626" sldId="518"/>
        </pc:sldMkLst>
        <pc:graphicFrameChg chg="mod modGraphic">
          <ac:chgData name="Seo Han-Eul" userId="c65a238afff3c706" providerId="LiveId" clId="{C93A2D4F-D4D6-4C4A-BEE7-1B303C948A50}" dt="2019-12-06T16:22:41.523" v="193" actId="1076"/>
          <ac:graphicFrameMkLst>
            <pc:docMk/>
            <pc:sldMk cId="3942416626" sldId="518"/>
            <ac:graphicFrameMk id="5" creationId="{700AFBC4-AE96-4C2B-A66E-E16C3771318B}"/>
          </ac:graphicFrameMkLst>
        </pc:graphicFrameChg>
      </pc:sldChg>
    </pc:docChg>
  </pc:docChgLst>
  <pc:docChgLst>
    <pc:chgData name="Seo Han-Eul" userId="c65a238afff3c706" providerId="LiveId" clId="{A5DDA558-0F83-4BD1-B63B-D41FE9D2A2C5}"/>
    <pc:docChg chg="undo custSel addSld modSld sldOrd">
      <pc:chgData name="Seo Han-Eul" userId="c65a238afff3c706" providerId="LiveId" clId="{A5DDA558-0F83-4BD1-B63B-D41FE9D2A2C5}" dt="2019-12-04T03:23:03.742" v="2298" actId="20577"/>
      <pc:docMkLst>
        <pc:docMk/>
      </pc:docMkLst>
      <pc:sldChg chg="addSp delSp modSp ord">
        <pc:chgData name="Seo Han-Eul" userId="c65a238afff3c706" providerId="LiveId" clId="{A5DDA558-0F83-4BD1-B63B-D41FE9D2A2C5}" dt="2019-12-04T03:01:29.654" v="2295" actId="179"/>
        <pc:sldMkLst>
          <pc:docMk/>
          <pc:sldMk cId="547767897" sldId="462"/>
        </pc:sldMkLst>
        <pc:spChg chg="del mod">
          <ac:chgData name="Seo Han-Eul" userId="c65a238afff3c706" providerId="LiveId" clId="{A5DDA558-0F83-4BD1-B63B-D41FE9D2A2C5}" dt="2019-12-04T02:48:59.903" v="996" actId="478"/>
          <ac:spMkLst>
            <pc:docMk/>
            <pc:sldMk cId="547767897" sldId="462"/>
            <ac:spMk id="2" creationId="{C3466C58-7DC3-47A4-8DAA-627787C695F1}"/>
          </ac:spMkLst>
        </pc:spChg>
        <pc:spChg chg="add del">
          <ac:chgData name="Seo Han-Eul" userId="c65a238afff3c706" providerId="LiveId" clId="{A5DDA558-0F83-4BD1-B63B-D41FE9D2A2C5}" dt="2019-12-04T02:49:03.010" v="998"/>
          <ac:spMkLst>
            <pc:docMk/>
            <pc:sldMk cId="547767897" sldId="462"/>
            <ac:spMk id="3" creationId="{B04F3115-C712-4051-8E5A-B9AD9E7F414D}"/>
          </ac:spMkLst>
        </pc:spChg>
        <pc:graphicFrameChg chg="mod modGraphic">
          <ac:chgData name="Seo Han-Eul" userId="c65a238afff3c706" providerId="LiveId" clId="{A5DDA558-0F83-4BD1-B63B-D41FE9D2A2C5}" dt="2019-12-04T03:01:29.654" v="2295" actId="179"/>
          <ac:graphicFrameMkLst>
            <pc:docMk/>
            <pc:sldMk cId="547767897" sldId="462"/>
            <ac:graphicFrameMk id="5" creationId="{700AFBC4-AE96-4C2B-A66E-E16C3771318B}"/>
          </ac:graphicFrameMkLst>
        </pc:graphicFrameChg>
      </pc:sldChg>
      <pc:sldChg chg="ord">
        <pc:chgData name="Seo Han-Eul" userId="c65a238afff3c706" providerId="LiveId" clId="{A5DDA558-0F83-4BD1-B63B-D41FE9D2A2C5}" dt="2019-12-04T02:47:39.952" v="981"/>
        <pc:sldMkLst>
          <pc:docMk/>
          <pc:sldMk cId="2735309737" sldId="463"/>
        </pc:sldMkLst>
      </pc:sldChg>
      <pc:sldChg chg="modSp add">
        <pc:chgData name="Seo Han-Eul" userId="c65a238afff3c706" providerId="LiveId" clId="{A5DDA558-0F83-4BD1-B63B-D41FE9D2A2C5}" dt="2019-12-04T03:23:03.742" v="2298" actId="20577"/>
        <pc:sldMkLst>
          <pc:docMk/>
          <pc:sldMk cId="3942416626" sldId="518"/>
        </pc:sldMkLst>
        <pc:graphicFrameChg chg="mod modGraphic">
          <ac:chgData name="Seo Han-Eul" userId="c65a238afff3c706" providerId="LiveId" clId="{A5DDA558-0F83-4BD1-B63B-D41FE9D2A2C5}" dt="2019-12-04T03:23:03.742" v="2298" actId="20577"/>
          <ac:graphicFrameMkLst>
            <pc:docMk/>
            <pc:sldMk cId="3942416626" sldId="518"/>
            <ac:graphicFrameMk id="5" creationId="{700AFBC4-AE96-4C2B-A66E-E16C3771318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9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1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1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3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여행 게시물 조회하기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조회된 게시물이 선택한 지역의 주소 정보와 일치하는지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-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상세 페이지 조회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좋아요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즐겨찾기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새로고침을</a:t>
            </a:r>
            <a:r>
              <a:rPr lang="ko-KR" altLang="en-US" dirty="0"/>
              <a:t> 통해 피드백 반영기능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지역 변경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여행스타일 변경 기능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57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게시물들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상세 정보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좋아요</a:t>
            </a:r>
            <a:r>
              <a:rPr lang="en-US" altLang="ko-KR" dirty="0"/>
              <a:t>/</a:t>
            </a:r>
            <a:r>
              <a:rPr lang="ko-KR" altLang="en-US" dirty="0"/>
              <a:t>싫어요 피드백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연관 여행지 조회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66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게시물들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상세 정보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좋아요</a:t>
            </a:r>
            <a:r>
              <a:rPr lang="en-US" altLang="ko-KR" dirty="0"/>
              <a:t>/</a:t>
            </a:r>
            <a:r>
              <a:rPr lang="ko-KR" altLang="en-US" dirty="0"/>
              <a:t>싫어요 피드백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연관 여행지 조회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73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Software Requirements Specification V4.0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Requirements Specification 4.0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SRS) 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 </a:t>
            </a:r>
            <a:r>
              <a:rPr lang="en-US" altLang="ko-KR" dirty="0"/>
              <a:t>– </a:t>
            </a:r>
            <a:r>
              <a:rPr lang="ko-KR" altLang="en-US" dirty="0"/>
              <a:t>완료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2484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schemeClr val="tx1"/>
                </a:solidFill>
              </a:rPr>
              <a:t>대전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추천한 여행지는</a:t>
            </a:r>
            <a:r>
              <a:rPr lang="en-US" altLang="ko-KR" sz="1463" dirty="0"/>
              <a:t>,</a:t>
            </a:r>
            <a:endParaRPr lang="ko-KR" altLang="en-US" sz="146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26318-7894-431F-8073-A1B23DC71E07}"/>
              </a:ext>
            </a:extLst>
          </p:cNvPr>
          <p:cNvSpPr txBox="1"/>
          <p:nvPr/>
        </p:nvSpPr>
        <p:spPr>
          <a:xfrm>
            <a:off x="5486401" y="4241800"/>
            <a:ext cx="183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(Area</a:t>
            </a:r>
            <a:r>
              <a:rPr lang="ko-KR" altLang="en-US" sz="1350" dirty="0"/>
              <a:t> </a:t>
            </a:r>
            <a:r>
              <a:rPr lang="en-US" altLang="ko-KR" sz="1350" dirty="0"/>
              <a:t>Code </a:t>
            </a:r>
            <a:r>
              <a:rPr lang="ko-KR" altLang="en-US" sz="1350" dirty="0"/>
              <a:t>만</a:t>
            </a:r>
            <a:endParaRPr lang="en-US" altLang="ko-KR" sz="1350" dirty="0"/>
          </a:p>
          <a:p>
            <a:r>
              <a:rPr lang="ko-KR" altLang="en-US" sz="1350" dirty="0" err="1"/>
              <a:t>시군구</a:t>
            </a:r>
            <a:r>
              <a:rPr lang="ko-KR" altLang="en-US" sz="1350" dirty="0"/>
              <a:t> 코드는 제외</a:t>
            </a:r>
            <a:r>
              <a:rPr lang="en-US" altLang="ko-KR" sz="1350" dirty="0"/>
              <a:t>)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55784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492229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여행스타일 선택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033A6C-7143-4483-9821-DFDF76E56BB7}"/>
              </a:ext>
            </a:extLst>
          </p:cNvPr>
          <p:cNvSpPr/>
          <p:nvPr/>
        </p:nvSpPr>
        <p:spPr>
          <a:xfrm>
            <a:off x="509269" y="166881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A31354-9A09-451D-AD5B-36426A189841}"/>
              </a:ext>
            </a:extLst>
          </p:cNvPr>
          <p:cNvSpPr txBox="1"/>
          <p:nvPr/>
        </p:nvSpPr>
        <p:spPr>
          <a:xfrm>
            <a:off x="755651" y="1854200"/>
            <a:ext cx="310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</a:t>
            </a:r>
            <a:endParaRPr lang="en-US" altLang="ko-KR" sz="1350" dirty="0"/>
          </a:p>
          <a:p>
            <a:r>
              <a:rPr lang="en-US" altLang="ko-KR" sz="1350" dirty="0"/>
              <a:t>&lt;</a:t>
            </a:r>
            <a:r>
              <a:rPr lang="ko-KR" altLang="en-US" sz="1350" dirty="0"/>
              <a:t>여행스타일</a:t>
            </a:r>
            <a:r>
              <a:rPr lang="en-US" altLang="ko-KR" sz="1350" dirty="0"/>
              <a:t>&gt;</a:t>
            </a:r>
            <a:r>
              <a:rPr lang="ko-KR" altLang="en-US" sz="1350" dirty="0"/>
              <a:t>를 선택해 주세요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F6DE5D0-99D3-42C7-ADEF-FD40F0A5DA07}"/>
              </a:ext>
            </a:extLst>
          </p:cNvPr>
          <p:cNvSpPr/>
          <p:nvPr/>
        </p:nvSpPr>
        <p:spPr>
          <a:xfrm>
            <a:off x="2392715" y="2647320"/>
            <a:ext cx="20478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편안하고 잔잔한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자연속의 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000275-726F-406C-87B9-0E5FDFD0465B}"/>
              </a:ext>
            </a:extLst>
          </p:cNvPr>
          <p:cNvSpPr/>
          <p:nvPr/>
        </p:nvSpPr>
        <p:spPr>
          <a:xfrm>
            <a:off x="5673726" y="4349750"/>
            <a:ext cx="22891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사랑하는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가족과 함께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C138731-4976-4482-AB97-F2E95C3F1AB2}"/>
              </a:ext>
            </a:extLst>
          </p:cNvPr>
          <p:cNvSpPr/>
          <p:nvPr/>
        </p:nvSpPr>
        <p:spPr>
          <a:xfrm>
            <a:off x="2162176" y="4761427"/>
            <a:ext cx="21113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#</a:t>
            </a:r>
            <a:r>
              <a:rPr lang="ko-KR" altLang="en-US" sz="1350" dirty="0"/>
              <a:t>감성으로 가득한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 문화생활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D98882-A6DA-4EEE-B633-DC1FD3041A3A}"/>
              </a:ext>
            </a:extLst>
          </p:cNvPr>
          <p:cNvSpPr/>
          <p:nvPr/>
        </p:nvSpPr>
        <p:spPr>
          <a:xfrm>
            <a:off x="4440589" y="3429001"/>
            <a:ext cx="2346323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심장을 </a:t>
            </a:r>
            <a:r>
              <a:rPr lang="ko-KR" altLang="en-US" sz="1350" dirty="0" err="1"/>
              <a:t>뛰게하는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짜릿한 활동들</a:t>
            </a:r>
          </a:p>
        </p:txBody>
      </p:sp>
    </p:spTree>
    <p:extLst>
      <p:ext uri="{BB962C8B-B14F-4D97-AF65-F5344CB8AC3E}">
        <p14:creationId xmlns:p14="http://schemas.microsoft.com/office/powerpoint/2010/main" val="429168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여행스타일 선택하기 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275710"/>
              </p:ext>
            </p:extLst>
          </p:nvPr>
        </p:nvGraphicFramePr>
        <p:xfrm>
          <a:off x="311150" y="914400"/>
          <a:ext cx="8524180" cy="540224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여행지역과 여행스타일 선택하기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사용자는 로그인 한 다음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여행지역과 여행스타일을 선택할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회원가입과 로그인을 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다음과 같은 조건에서 시작된다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회원가입 후 처음 기능을 사용하여 여행 지역과 여행스타일을 한번도 선택한 적이 없을 때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2)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추천화면에서 지역 재설정 또는 여행스타일 재 설정 버튼을 선택했을 때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여행지를 선택할 때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 여행지를 선택할 것인지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추천을 받을 것인지 선택하는 기능이다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     사용자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지역선택방식화면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내의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 중 한가지를 선택하여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수행하고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.(AF)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여행지를 직접 선택하기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 본인이 가고자 하는 여행지를 시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구 까지 입력하여 직접 선택하는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주소검색창에 자신이 가고자 하는 시와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군구를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누르면 사용자에게 여행스타일을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.(AF)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 startAt="3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여행정보를 입력하고 여행 지역을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// 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회원 선호 정보 저장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회원 선호 정보 조회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사용자의 여행 정보를 입력하고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추천 시스템을 통해 여행 지역을 </a:t>
                      </a:r>
                      <a:r>
                        <a:rPr lang="ko-KR" altLang="en-US" sz="1000" b="0" i="1" kern="100" dirty="0" err="1">
                          <a:solidFill>
                            <a:schemeClr val="tx1"/>
                          </a:solidFill>
                          <a:effectLst/>
                        </a:rPr>
                        <a:t>추천받는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여행정보 설문조사를 수행하고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숙박여부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여행출발시기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유무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동행자와의 관계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총 예산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여행지에서의 기대활동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성별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결혼 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입력한다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 추천 시스템에 입력하고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응답받은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지역을  화면에 표시한 다음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여행스타일을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(AF)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9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여행스타일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402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여행스타일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회원 여행스타일 정보 저장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자신의 여행스타일 정보를 입력하는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여행스타일을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여행스타일을 선택하고 확인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종료한다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42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여행스타일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78612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 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여행스타일 선택을 하지 않고 창을 이탈했을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다시 로그인하였을 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여행스타일창부터 선택하도록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3 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유효하지 않은 값을 입력하고 제출버튼을 클릭했을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유효하지 않은 값을 입력하였다고 경고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제출하지 않는다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01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화면 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추천 게시물 조회하기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CF0CE9-9613-4216-90E9-8DF4305FABAA}"/>
              </a:ext>
            </a:extLst>
          </p:cNvPr>
          <p:cNvGrpSpPr/>
          <p:nvPr/>
        </p:nvGrpSpPr>
        <p:grpSpPr>
          <a:xfrm>
            <a:off x="709075" y="1780105"/>
            <a:ext cx="6286203" cy="3584009"/>
            <a:chOff x="945433" y="1230473"/>
            <a:chExt cx="8381604" cy="4778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3F81A5-00F4-45C2-8DAC-77C11EAA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B5E595-9868-4366-A3DF-E83E594FB841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2B36EB5-E11F-475C-AA75-38932F5FF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EA70E92-1004-4403-A356-9C509E89F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66E46C30-F822-4A7F-9E14-F3A4DDB346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FC18159-334A-467F-8C77-C63376140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B64A93A-BEA6-486B-AC14-35BE5EE113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0E8598FE-11DF-42C5-92EE-26529EAC19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3999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02" y="480825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순서대로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지역재설정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여행스타일 재설정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2AA391-8AC4-4D20-9FC8-71341E521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79" y="1636332"/>
            <a:ext cx="7082642" cy="4174598"/>
          </a:xfrm>
          <a:prstGeom prst="rect">
            <a:avLst/>
          </a:prstGeom>
        </p:spPr>
      </p:pic>
      <p:pic>
        <p:nvPicPr>
          <p:cNvPr id="2056" name="Picture 8" descr="refresh png에 대한 이미지 검색결과">
            <a:extLst>
              <a:ext uri="{FF2B5EF4-FFF2-40B4-BE49-F238E27FC236}">
                <a16:creationId xmlns:a16="http://schemas.microsoft.com/office/drawing/2014/main" id="{B565CBE4-52B7-4688-B382-6B26C25B9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09" y="1756566"/>
            <a:ext cx="231372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ersonality icon에 대한 이미지 검색결과">
            <a:extLst>
              <a:ext uri="{FF2B5EF4-FFF2-40B4-BE49-F238E27FC236}">
                <a16:creationId xmlns:a16="http://schemas.microsoft.com/office/drawing/2014/main" id="{8276E8C5-04A8-4E20-9EDF-0207BCC4E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85" y="1726008"/>
            <a:ext cx="361156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cation icon png에 대한 이미지 검색결과">
            <a:extLst>
              <a:ext uri="{FF2B5EF4-FFF2-40B4-BE49-F238E27FC236}">
                <a16:creationId xmlns:a16="http://schemas.microsoft.com/office/drawing/2014/main" id="{3F9CF382-868D-4EB4-B84F-37A55FFF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53" y="1699813"/>
            <a:ext cx="387350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aved icon png에 대한 이미지 검색결과">
            <a:extLst>
              <a:ext uri="{FF2B5EF4-FFF2-40B4-BE49-F238E27FC236}">
                <a16:creationId xmlns:a16="http://schemas.microsoft.com/office/drawing/2014/main" id="{C06D1DF6-8216-4993-A358-B8C23238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24" y="1726008"/>
            <a:ext cx="360404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2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1" y="468205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즐겨찾기에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F51EEA-6A9C-41EE-BF5C-7C34A1C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74" t="6078" r="1982" b="39540"/>
          <a:stretch/>
        </p:blipFill>
        <p:spPr>
          <a:xfrm>
            <a:off x="2127250" y="1787193"/>
            <a:ext cx="5127941" cy="3545669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88FEA8-BCBD-488E-992C-2D42594AB5AC}"/>
              </a:ext>
            </a:extLst>
          </p:cNvPr>
          <p:cNvSpPr/>
          <p:nvPr/>
        </p:nvSpPr>
        <p:spPr>
          <a:xfrm>
            <a:off x="2533651" y="3790950"/>
            <a:ext cx="1397000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5122" name="Picture 2" descr="saved icon png에 대한 이미지 검색결과">
            <a:extLst>
              <a:ext uri="{FF2B5EF4-FFF2-40B4-BE49-F238E27FC236}">
                <a16:creationId xmlns:a16="http://schemas.microsoft.com/office/drawing/2014/main" id="{BBE54133-8811-45EC-A120-ABE1A198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527" y="2454276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F6FF64-A92A-48B7-8A91-40B802B8F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379" y="3869323"/>
            <a:ext cx="344372" cy="363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6EA925-FA74-4E03-A321-7CA16D9EB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3737" y="3869323"/>
            <a:ext cx="347540" cy="3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2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63" y="472774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정보 조회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8" y="1559701"/>
            <a:ext cx="5578028" cy="41308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3396147" y="2438286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3441701" y="2150782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3441701" y="2486752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3441701" y="2958973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3451041" y="4437348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88" y="2486752"/>
            <a:ext cx="175076" cy="2756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3884830" y="2479661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3441701" y="2770937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3439669" y="347386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3424936" y="4609295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3463359" y="4757131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3463358" y="4973824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4446343" y="347802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00" y="2108761"/>
            <a:ext cx="262097" cy="277000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2" y="2146105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5433073" y="2022593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58506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48601"/>
              </p:ext>
            </p:extLst>
          </p:nvPr>
        </p:nvGraphicFramePr>
        <p:xfrm>
          <a:off x="311150" y="914400"/>
          <a:ext cx="8524180" cy="544029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피드백에 맞추어 반복한다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85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 한 상태이며 여행지역을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추천받고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여행스타일선택을 완료한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93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5693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여행스타일을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(AF 1) </a:t>
                      </a: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여행스타일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70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9459" y="5674005"/>
            <a:ext cx="1543050" cy="273844"/>
          </a:xfrm>
        </p:spPr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800AA35-DBF7-437E-A435-565999A524C5}"/>
              </a:ext>
            </a:extLst>
          </p:cNvPr>
          <p:cNvSpPr txBox="1">
            <a:spLocks/>
          </p:cNvSpPr>
          <p:nvPr/>
        </p:nvSpPr>
        <p:spPr>
          <a:xfrm>
            <a:off x="251520" y="396099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95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/>
              <a:t>Use Case Diagram : </a:t>
            </a:r>
            <a:r>
              <a:rPr lang="ko-KR" altLang="en-US" dirty="0"/>
              <a:t>용어설명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34C9AB5-0A64-441F-B6A5-424A95102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376774"/>
              </p:ext>
            </p:extLst>
          </p:nvPr>
        </p:nvGraphicFramePr>
        <p:xfrm>
          <a:off x="695528" y="1669374"/>
          <a:ext cx="7830766" cy="4140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4218">
                  <a:extLst>
                    <a:ext uri="{9D8B030D-6E8A-4147-A177-3AD203B41FA5}">
                      <a16:colId xmlns:a16="http://schemas.microsoft.com/office/drawing/2014/main" val="1663138972"/>
                    </a:ext>
                  </a:extLst>
                </a:gridCol>
                <a:gridCol w="1337153">
                  <a:extLst>
                    <a:ext uri="{9D8B030D-6E8A-4147-A177-3AD203B41FA5}">
                      <a16:colId xmlns:a16="http://schemas.microsoft.com/office/drawing/2014/main" val="2872494245"/>
                    </a:ext>
                  </a:extLst>
                </a:gridCol>
                <a:gridCol w="5379395">
                  <a:extLst>
                    <a:ext uri="{9D8B030D-6E8A-4147-A177-3AD203B41FA5}">
                      <a16:colId xmlns:a16="http://schemas.microsoft.com/office/drawing/2014/main" val="589320922"/>
                    </a:ext>
                  </a:extLst>
                </a:gridCol>
              </a:tblGrid>
              <a:tr h="339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90175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Trip-Picker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+ Cherry picker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좋은 것만 골라가는 얌체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합성어로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개인에게 딱 맞는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추천 서비스를 제공하겠다는 의미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10612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국내 여행지 정보를 제공함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지역코드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INPUT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으로 이용하여 호출하며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그에 대한 응답으로 지역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이름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링크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위치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카테고리 분류 등의 정보를 제공받음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47873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게시물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여행정보집합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게시물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응답값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중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제공하는 정보들의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시각화 할 데이터의 원 소스에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 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제공받는 데이터로 구성됨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입장에서는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게시물이 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개에 대한 정보 단위에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17257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 시스템</a:t>
                      </a:r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 분배 용어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팀원들이 맡아 작성할 클래스의 대단위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엘레멘트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등을 포함하고 있는 가장 큰 설계 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알아보기 쉽게 따옴표와 볼드체로 구분함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좌측 예시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).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835818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여행스타일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(Personality)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가변 추천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허니문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잔잔한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짠내투어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각각의 테마에 맞게 구성된 카테고리 가중치의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 여행스타일을 선택한 사람들의 피드백이 증가할 수록 해당 여행스타일을 선택한 사용자의 이용 패턴을 정확하게 묘사하도록 설계함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58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2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24842"/>
              </p:ext>
            </p:extLst>
          </p:nvPr>
        </p:nvGraphicFramePr>
        <p:xfrm>
          <a:off x="350196" y="1097280"/>
          <a:ext cx="8542284" cy="599685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12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8728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여행스타일 정보와 여행 게시물이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게시물들을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게시물의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게시물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게시물의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게시물의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게시물인지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게시물들을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가장 우선적으로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게시물은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여행게시물들을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게시물 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여행스타일을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여행스타일에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여행스타일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게시물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김예지님 도움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수식을 사용하여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114682"/>
              </p:ext>
            </p:extLst>
          </p:nvPr>
        </p:nvGraphicFramePr>
        <p:xfrm>
          <a:off x="350196" y="1097281"/>
          <a:ext cx="8542284" cy="53727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80975" marR="0" lvl="0" indent="-15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게시물들을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게시물들을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게시물들의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게시물들을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게시물들을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 게시물들을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저장하고 저장된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 페이지로 이동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(AF –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여행스타일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1950" marR="0" lvl="0" indent="-3175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여행스타일을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여행스타일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626425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63" y="483892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게시물 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8" y="1559701"/>
            <a:ext cx="5578028" cy="41308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3396147" y="2438286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3441701" y="2150782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3441701" y="2486752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3441701" y="2958973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3451041" y="4437348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88" y="2486752"/>
            <a:ext cx="175076" cy="2756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3884830" y="2479661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3441701" y="2770937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3439669" y="347386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3424936" y="4609295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3463359" y="4757131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3463358" y="4973824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4446343" y="347802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00" y="2108761"/>
            <a:ext cx="262097" cy="277000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2" y="2146105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5433073" y="2022593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643226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438335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게시물들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6636A4-E055-446A-A535-2B87DF7196B8}"/>
              </a:ext>
            </a:extLst>
          </p:cNvPr>
          <p:cNvGrpSpPr/>
          <p:nvPr/>
        </p:nvGrpSpPr>
        <p:grpSpPr>
          <a:xfrm>
            <a:off x="1428899" y="1824850"/>
            <a:ext cx="6286203" cy="3584009"/>
            <a:chOff x="945433" y="1230473"/>
            <a:chExt cx="8381604" cy="477867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BD5E9D-B282-4262-A0BF-FCD80E5B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ACCC43-9E34-47A2-A038-814D9481E41E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55ACEEF-EA64-4961-9B1A-AA58F620D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6EBBDD5-FA7A-4B8A-BC5F-4F8E97FBE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9C3FE93-BB51-4E74-A3DF-BDA2397B24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A6E36C2-480B-48CD-B578-B848FC61D5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BD73142-5873-43DC-B0D3-AD2376678C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EB23579-31E8-4B45-9A6C-0EAA6DAB6A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84535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8" y="49261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게시물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208C72-32F2-4DB4-9027-61A3EDAD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63" y="1613086"/>
            <a:ext cx="5578028" cy="413085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F7772A-E875-459F-9CDC-42741179A2C9}"/>
              </a:ext>
            </a:extLst>
          </p:cNvPr>
          <p:cNvSpPr/>
          <p:nvPr/>
        </p:nvSpPr>
        <p:spPr>
          <a:xfrm>
            <a:off x="3195305" y="2390187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C21F98-7091-4A6D-8EA5-AB132B6694A9}"/>
              </a:ext>
            </a:extLst>
          </p:cNvPr>
          <p:cNvCxnSpPr>
            <a:cxnSpLocks/>
          </p:cNvCxnSpPr>
          <p:nvPr/>
        </p:nvCxnSpPr>
        <p:spPr>
          <a:xfrm>
            <a:off x="3149752" y="2491672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B22531-2E9C-45CE-9EC2-88FDEEFD1069}"/>
              </a:ext>
            </a:extLst>
          </p:cNvPr>
          <p:cNvSpPr txBox="1"/>
          <p:nvPr/>
        </p:nvSpPr>
        <p:spPr>
          <a:xfrm>
            <a:off x="3195305" y="2204168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E52EA-6C25-4116-974E-65FF844E39CC}"/>
              </a:ext>
            </a:extLst>
          </p:cNvPr>
          <p:cNvSpPr txBox="1"/>
          <p:nvPr/>
        </p:nvSpPr>
        <p:spPr>
          <a:xfrm>
            <a:off x="3195305" y="2540138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1FF252-C50E-450D-BCA0-1119E0146AC2}"/>
              </a:ext>
            </a:extLst>
          </p:cNvPr>
          <p:cNvSpPr/>
          <p:nvPr/>
        </p:nvSpPr>
        <p:spPr>
          <a:xfrm>
            <a:off x="3195306" y="3012358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6F1D52-536F-448E-B70D-42E890789C0E}"/>
              </a:ext>
            </a:extLst>
          </p:cNvPr>
          <p:cNvSpPr/>
          <p:nvPr/>
        </p:nvSpPr>
        <p:spPr>
          <a:xfrm>
            <a:off x="3204645" y="4490734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D02CBC-33F7-4BCC-88EF-8ED6AA59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193" y="2540138"/>
            <a:ext cx="175076" cy="2756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7ACFB2-F6D7-4D32-B2F3-59E8C5F8E4D9}"/>
              </a:ext>
            </a:extLst>
          </p:cNvPr>
          <p:cNvSpPr txBox="1"/>
          <p:nvPr/>
        </p:nvSpPr>
        <p:spPr>
          <a:xfrm>
            <a:off x="3638435" y="2533046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97BB8-E626-4B79-AD27-D5188ED69043}"/>
              </a:ext>
            </a:extLst>
          </p:cNvPr>
          <p:cNvSpPr txBox="1"/>
          <p:nvPr/>
        </p:nvSpPr>
        <p:spPr>
          <a:xfrm>
            <a:off x="3195305" y="2824323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BBEF36-3EBB-4549-B3A3-ED28DE437091}"/>
              </a:ext>
            </a:extLst>
          </p:cNvPr>
          <p:cNvSpPr/>
          <p:nvPr/>
        </p:nvSpPr>
        <p:spPr>
          <a:xfrm>
            <a:off x="3193274" y="3527255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30D065-BF37-4E58-9570-3BA0809AAB3D}"/>
              </a:ext>
            </a:extLst>
          </p:cNvPr>
          <p:cNvSpPr/>
          <p:nvPr/>
        </p:nvSpPr>
        <p:spPr>
          <a:xfrm>
            <a:off x="3178540" y="4662680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CE1A63-CCCD-48C5-868E-55AF48387780}"/>
              </a:ext>
            </a:extLst>
          </p:cNvPr>
          <p:cNvSpPr/>
          <p:nvPr/>
        </p:nvSpPr>
        <p:spPr>
          <a:xfrm>
            <a:off x="3216963" y="4810517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7EBED2-7A2D-4439-93BC-62DEDF67FC8B}"/>
              </a:ext>
            </a:extLst>
          </p:cNvPr>
          <p:cNvSpPr/>
          <p:nvPr/>
        </p:nvSpPr>
        <p:spPr>
          <a:xfrm>
            <a:off x="3216963" y="5027209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AEB75F-9026-4B10-9757-0AF48962C9E0}"/>
              </a:ext>
            </a:extLst>
          </p:cNvPr>
          <p:cNvSpPr/>
          <p:nvPr/>
        </p:nvSpPr>
        <p:spPr>
          <a:xfrm>
            <a:off x="4199947" y="3531415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B51FEC0-D022-4FF7-A494-0FE084E1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305" y="2162147"/>
            <a:ext cx="262097" cy="277000"/>
          </a:xfrm>
          <a:prstGeom prst="rect">
            <a:avLst/>
          </a:prstGeom>
        </p:spPr>
      </p:pic>
      <p:pic>
        <p:nvPicPr>
          <p:cNvPr id="23" name="Picture 2" descr="saved icon png에 대한 이미지 검색결과">
            <a:extLst>
              <a:ext uri="{FF2B5EF4-FFF2-40B4-BE49-F238E27FC236}">
                <a16:creationId xmlns:a16="http://schemas.microsoft.com/office/drawing/2014/main" id="{DC5688B7-997D-4670-B9AD-8F9C84779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07" y="2199491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B3B4C6-B898-406F-B447-0A711276BFA0}"/>
              </a:ext>
            </a:extLst>
          </p:cNvPr>
          <p:cNvSpPr/>
          <p:nvPr/>
        </p:nvSpPr>
        <p:spPr>
          <a:xfrm>
            <a:off x="5186678" y="2075978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432634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280675"/>
              </p:ext>
            </p:extLst>
          </p:nvPr>
        </p:nvGraphicFramePr>
        <p:xfrm>
          <a:off x="378071" y="1294807"/>
          <a:ext cx="8387858" cy="42683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840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8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사용자가 저장한 여행 게시물을 다시 보고 관리할 수 있는 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로그인하고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페이지 버튼을 클릭한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11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903">
                <a:tc gridSpan="2">
                  <a:txBody>
                    <a:bodyPr/>
                    <a:lstStyle/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여행지 조회 페이지에 진입했을 경우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저장한 여행 게시물들을 저장한다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사용자는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1.1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게시물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페이지에 진입할 때 항상 활성화 되어있는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실행되고 종료될 때까지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저장한 게시물의 정보들을 추가된 날짜순으로 화면에 출력한다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</a:p>
                    <a:p>
                      <a:pPr marL="360363" indent="-889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게시물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즐겨찾기에서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해제하기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889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의 즐겨찾기 버튼은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실행될 때 모두 활성화 되어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즐겨찾기 버튼을 클릭하면 시스템은 사용자가 저장한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목록에서 해당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삭제하고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종료하거나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새로고침을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누르기 전에 다시 즐겨찾기 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저장한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여행 게시물을 다시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67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920697"/>
              </p:ext>
            </p:extLst>
          </p:nvPr>
        </p:nvGraphicFramePr>
        <p:xfrm>
          <a:off x="378071" y="1517302"/>
          <a:ext cx="8387858" cy="358836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387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4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03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동일한 카테고리에 포함되어 있으나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받지 못한 여행지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해제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즐겨찾기 버튼을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416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268530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관광지가 없을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게시물이 존재하지 않습니다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＇라는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30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AF0335DD-E9F9-425E-8D7C-5F5DDD528D32}" type="slidenum">
              <a:rPr lang="en-US" altLang="ko-KR"/>
              <a:pPr latinLnBrk="0">
                <a:spcAft>
                  <a:spcPts val="600"/>
                </a:spcAft>
                <a:defRPr/>
              </a:pPr>
              <a:t>3</a:t>
            </a:fld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621F2-B6A9-46F1-9648-48A311DF0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16" y="1497205"/>
            <a:ext cx="8271287" cy="369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68EFCD-BEFE-48F2-90A3-5C093575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7" y="1784452"/>
            <a:ext cx="6117866" cy="35024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8D068F-EE84-40F6-BCEB-AA8B4B55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515" y="3248559"/>
            <a:ext cx="684316" cy="18044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49C30B-9458-4557-AD04-47393F4D1E54}"/>
              </a:ext>
            </a:extLst>
          </p:cNvPr>
          <p:cNvSpPr/>
          <p:nvPr/>
        </p:nvSpPr>
        <p:spPr>
          <a:xfrm>
            <a:off x="-238126" y="2823827"/>
            <a:ext cx="910590" cy="1790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이름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E6ABE9A-0D9B-416D-86DA-2EACD6A9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15" y="2823827"/>
            <a:ext cx="684316" cy="1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20" y="449451"/>
            <a:ext cx="8640960" cy="385539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921EF8-1B56-4ED7-AA33-05CF9A3F4562}"/>
              </a:ext>
            </a:extLst>
          </p:cNvPr>
          <p:cNvSpPr/>
          <p:nvPr/>
        </p:nvSpPr>
        <p:spPr>
          <a:xfrm>
            <a:off x="-525313" y="3204210"/>
            <a:ext cx="910590" cy="1790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이메일 필드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75CBA5-6819-4387-8A89-7BE291DC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87" y="1752600"/>
            <a:ext cx="6508226" cy="36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지역 직접선택</a:t>
            </a:r>
            <a:r>
              <a:rPr lang="en-US" altLang="ko-KR" dirty="0"/>
              <a:t>/  </a:t>
            </a:r>
            <a:r>
              <a:rPr lang="ko-KR" altLang="en-US" dirty="0"/>
              <a:t>추천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8C3FB5-6E35-409F-ADDB-FD9940694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4" t="17216" r="40061" b="24230"/>
          <a:stretch/>
        </p:blipFill>
        <p:spPr>
          <a:xfrm>
            <a:off x="3623310" y="2541270"/>
            <a:ext cx="1344930" cy="21640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48FD30-FD11-4CD4-A31D-D3587873C891}"/>
              </a:ext>
            </a:extLst>
          </p:cNvPr>
          <p:cNvGrpSpPr/>
          <p:nvPr/>
        </p:nvGrpSpPr>
        <p:grpSpPr>
          <a:xfrm>
            <a:off x="1316453" y="1888418"/>
            <a:ext cx="6511092" cy="3699068"/>
            <a:chOff x="1755271" y="1374890"/>
            <a:chExt cx="8681456" cy="493209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54A12B-02BB-4BFD-8A79-0CD38D6AF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5271" y="1374890"/>
              <a:ext cx="8681456" cy="4932091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5194FAF-9D97-4E30-BA87-2F32EE8CD16A}"/>
                </a:ext>
              </a:extLst>
            </p:cNvPr>
            <p:cNvSpPr/>
            <p:nvPr/>
          </p:nvSpPr>
          <p:spPr>
            <a:xfrm>
              <a:off x="5426710" y="409971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350" dirty="0"/>
                <a:t>직접 선택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B87B118-800B-45DE-A194-547563B9A98A}"/>
                </a:ext>
              </a:extLst>
            </p:cNvPr>
            <p:cNvSpPr/>
            <p:nvPr/>
          </p:nvSpPr>
          <p:spPr>
            <a:xfrm>
              <a:off x="5230336" y="2443259"/>
              <a:ext cx="1731327" cy="7366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어디로 여행을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떠나시겠습니까</a:t>
              </a:r>
              <a:r>
                <a:rPr lang="en-US" altLang="ko-KR" sz="1200" dirty="0">
                  <a:solidFill>
                    <a:schemeClr val="tx1"/>
                  </a:solidFill>
                </a:rPr>
                <a:t>?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B437FA8-E65B-4E77-AA3A-B092909D87C3}"/>
                </a:ext>
              </a:extLst>
            </p:cNvPr>
            <p:cNvSpPr/>
            <p:nvPr/>
          </p:nvSpPr>
          <p:spPr>
            <a:xfrm>
              <a:off x="5426710" y="337775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/>
                <a:t>추천받기</a:t>
              </a:r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608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직접 선택</a:t>
            </a:r>
            <a:r>
              <a:rPr lang="en-US" altLang="ko-KR" dirty="0"/>
              <a:t>- </a:t>
            </a:r>
            <a:r>
              <a:rPr lang="ko-KR" altLang="en-US" dirty="0"/>
              <a:t>지역정보 선택화면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A03EE-D027-45C0-8CC7-5726DEA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3" y="1888076"/>
            <a:ext cx="6511092" cy="369906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45A5C3-9CD9-46F8-817B-BC56E9D93499}"/>
              </a:ext>
            </a:extLst>
          </p:cNvPr>
          <p:cNvSpPr/>
          <p:nvPr/>
        </p:nvSpPr>
        <p:spPr>
          <a:xfrm>
            <a:off x="3943350" y="3101340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시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6F2425-3098-4486-847C-8AED011564A7}"/>
              </a:ext>
            </a:extLst>
          </p:cNvPr>
          <p:cNvSpPr/>
          <p:nvPr/>
        </p:nvSpPr>
        <p:spPr>
          <a:xfrm>
            <a:off x="3943350" y="3520439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구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E37CCA-E0D4-4E32-B75E-DD90E30EEF6E}"/>
              </a:ext>
            </a:extLst>
          </p:cNvPr>
          <p:cNvSpPr/>
          <p:nvPr/>
        </p:nvSpPr>
        <p:spPr>
          <a:xfrm>
            <a:off x="3943350" y="4144888"/>
            <a:ext cx="864870" cy="21717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421100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10" y="1134201"/>
            <a:ext cx="8640960" cy="385539"/>
          </a:xfrm>
        </p:spPr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설문조사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268790-4B31-4575-B826-8B3CB10C8ED2}"/>
              </a:ext>
            </a:extLst>
          </p:cNvPr>
          <p:cNvSpPr/>
          <p:nvPr/>
        </p:nvSpPr>
        <p:spPr>
          <a:xfrm>
            <a:off x="191768" y="1519740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5EE8581-9A9F-4BFA-A71C-7BD55B2FD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357" y="4027354"/>
            <a:ext cx="2200388" cy="290527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6E0EB5-BF02-439F-B53A-6594E78DA1F2}"/>
              </a:ext>
            </a:extLst>
          </p:cNvPr>
          <p:cNvCxnSpPr>
            <a:cxnSpLocks/>
          </p:cNvCxnSpPr>
          <p:nvPr/>
        </p:nvCxnSpPr>
        <p:spPr>
          <a:xfrm>
            <a:off x="4467422" y="2105653"/>
            <a:ext cx="0" cy="34248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1CD35C-FFF4-420D-8BB0-31C7BB3AA0DE}"/>
              </a:ext>
            </a:extLst>
          </p:cNvPr>
          <p:cNvSpPr txBox="1"/>
          <p:nvPr/>
        </p:nvSpPr>
        <p:spPr>
          <a:xfrm>
            <a:off x="665266" y="1659181"/>
            <a:ext cx="4952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 여행지를 정해 드리기 위해 설문조사를 하겠습니다</a:t>
            </a:r>
            <a:r>
              <a:rPr lang="en-US" altLang="ko-KR" sz="1350" dirty="0"/>
              <a:t>.</a:t>
            </a:r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92161BBA-38FC-458D-A39E-A057AC75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03" y="2513518"/>
            <a:ext cx="2200388" cy="2905274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1F65ABB-C348-4749-9B5D-FEC930C7A36B}"/>
              </a:ext>
            </a:extLst>
          </p:cNvPr>
          <p:cNvGrpSpPr/>
          <p:nvPr/>
        </p:nvGrpSpPr>
        <p:grpSpPr>
          <a:xfrm>
            <a:off x="1413218" y="2640065"/>
            <a:ext cx="1930093" cy="565389"/>
            <a:chOff x="1768357" y="2540139"/>
            <a:chExt cx="2573457" cy="75385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A3894AE-D800-4498-B200-722CC053FE40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5B63E4-D322-4D60-A3F1-9D24C1E529D2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남자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3FDB05-DA0E-4FD0-896B-6817A2AEB27E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여자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6A79BE2-C761-4B04-A7AD-F71400B5F67E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865270-F449-461C-991E-FE4F7AB40F55}"/>
              </a:ext>
            </a:extLst>
          </p:cNvPr>
          <p:cNvGrpSpPr/>
          <p:nvPr/>
        </p:nvGrpSpPr>
        <p:grpSpPr>
          <a:xfrm>
            <a:off x="1406052" y="3343136"/>
            <a:ext cx="1930093" cy="565389"/>
            <a:chOff x="1768357" y="2540139"/>
            <a:chExt cx="2573457" cy="753852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0AD46C86-3013-4D3B-9785-0EA120681FDA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A515B5-D4ED-4F68-A16A-25F3C696C271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미혼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C7D2E1B-C2C8-43A5-8E78-47F373748727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기혼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A7E2CA0-8151-4868-A49F-ADFA749A60E1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C1F20A27-A2DA-4ADA-8C77-52F5F1A1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86" y="4292178"/>
            <a:ext cx="1764506" cy="1364456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C3941F2B-B9D5-4B6D-89B9-19953FEF32FF}"/>
              </a:ext>
            </a:extLst>
          </p:cNvPr>
          <p:cNvSpPr/>
          <p:nvPr/>
        </p:nvSpPr>
        <p:spPr>
          <a:xfrm>
            <a:off x="415096" y="2046198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회원정보 입력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A4A1609-6402-4F1C-9FA9-01A67055826B}"/>
              </a:ext>
            </a:extLst>
          </p:cNvPr>
          <p:cNvSpPr/>
          <p:nvPr/>
        </p:nvSpPr>
        <p:spPr>
          <a:xfrm>
            <a:off x="4596041" y="2068846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 일자 여부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45F1F05E-C169-4AE6-8727-1E0573214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0887" y="2264920"/>
            <a:ext cx="495613" cy="206855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A06B882-F354-4632-9F87-DC30DDB124DC}"/>
              </a:ext>
            </a:extLst>
          </p:cNvPr>
          <p:cNvSpPr/>
          <p:nvPr/>
        </p:nvSpPr>
        <p:spPr>
          <a:xfrm>
            <a:off x="4428492" y="2611671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동행자 여부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76C8118-7F2C-452A-8A67-D62577CE2167}"/>
              </a:ext>
            </a:extLst>
          </p:cNvPr>
          <p:cNvSpPr/>
          <p:nvPr/>
        </p:nvSpPr>
        <p:spPr>
          <a:xfrm>
            <a:off x="4340779" y="3515520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총 예산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2F97A52-741E-4EA4-8CFE-12D3DE528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3981" y="2829885"/>
            <a:ext cx="470188" cy="196244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E170770-182F-45F6-927F-3F5AD1E395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62"/>
          <a:stretch/>
        </p:blipFill>
        <p:spPr>
          <a:xfrm>
            <a:off x="5526728" y="3513017"/>
            <a:ext cx="1290959" cy="240163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86F4F3A-FA15-4F59-A45A-27D9922D036C}"/>
              </a:ext>
            </a:extLst>
          </p:cNvPr>
          <p:cNvGrpSpPr/>
          <p:nvPr/>
        </p:nvGrpSpPr>
        <p:grpSpPr>
          <a:xfrm>
            <a:off x="9377050" y="1988925"/>
            <a:ext cx="1715489" cy="379924"/>
            <a:chOff x="7092626" y="2050021"/>
            <a:chExt cx="2287318" cy="506565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A1556F0D-9D13-479F-A7BD-6C4D1EC93CAF}"/>
                </a:ext>
              </a:extLst>
            </p:cNvPr>
            <p:cNvSpPr/>
            <p:nvPr/>
          </p:nvSpPr>
          <p:spPr>
            <a:xfrm>
              <a:off x="7092626" y="2118543"/>
              <a:ext cx="2287318" cy="36933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153A278-FB47-4315-B0B2-6A8CEABC8B1F}"/>
                </a:ext>
              </a:extLst>
            </p:cNvPr>
            <p:cNvSpPr txBox="1"/>
            <p:nvPr/>
          </p:nvSpPr>
          <p:spPr>
            <a:xfrm>
              <a:off x="7335799" y="2134522"/>
              <a:ext cx="646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당일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E972B94-E514-4B44-8197-0AE37A53CD22}"/>
                </a:ext>
              </a:extLst>
            </p:cNvPr>
            <p:cNvSpPr txBox="1"/>
            <p:nvPr/>
          </p:nvSpPr>
          <p:spPr>
            <a:xfrm>
              <a:off x="8236286" y="2149320"/>
              <a:ext cx="1018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숙박</a:t>
              </a:r>
            </a:p>
          </p:txBody>
        </p: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E7AED0ED-53D5-47DF-A55B-697323297591}"/>
                </a:ext>
              </a:extLst>
            </p:cNvPr>
            <p:cNvCxnSpPr/>
            <p:nvPr/>
          </p:nvCxnSpPr>
          <p:spPr>
            <a:xfrm>
              <a:off x="8236285" y="2050021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618DE455-D73B-4969-8BC2-D2BDEF44D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449" y="2565187"/>
            <a:ext cx="1126397" cy="25531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53F70228-6C37-40A7-BE94-023F64414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981" y="2052310"/>
            <a:ext cx="1126394" cy="253154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48E5416C-4B1E-4A03-88A1-A6C543E36138}"/>
              </a:ext>
            </a:extLst>
          </p:cNvPr>
          <p:cNvSpPr txBox="1"/>
          <p:nvPr/>
        </p:nvSpPr>
        <p:spPr>
          <a:xfrm>
            <a:off x="6900668" y="3467800"/>
            <a:ext cx="190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\</a:t>
            </a:r>
            <a:endParaRPr lang="ko-KR" altLang="en-US" sz="135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6DD240C-ADC8-4C8D-9C1C-B1EAD658653F}"/>
              </a:ext>
            </a:extLst>
          </p:cNvPr>
          <p:cNvSpPr/>
          <p:nvPr/>
        </p:nvSpPr>
        <p:spPr>
          <a:xfrm>
            <a:off x="4340779" y="4027354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여행지 활동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6BFA243-E268-4415-BCE3-D8BAEB534C10}"/>
              </a:ext>
            </a:extLst>
          </p:cNvPr>
          <p:cNvSpPr/>
          <p:nvPr/>
        </p:nvSpPr>
        <p:spPr>
          <a:xfrm>
            <a:off x="4435572" y="285104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 수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7D94F417-2952-431D-BF68-B7E94F486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81" y="3111311"/>
            <a:ext cx="1318703" cy="401706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519466E-8AF2-4864-A71B-BC296CCE88C5}"/>
              </a:ext>
            </a:extLst>
          </p:cNvPr>
          <p:cNvSpPr/>
          <p:nvPr/>
        </p:nvSpPr>
        <p:spPr>
          <a:xfrm>
            <a:off x="4453848" y="321395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동행인원관계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E09AD7FA-BD31-452B-8FC3-14E481B8413C}"/>
              </a:ext>
            </a:extLst>
          </p:cNvPr>
          <p:cNvGrpSpPr/>
          <p:nvPr/>
        </p:nvGrpSpPr>
        <p:grpSpPr>
          <a:xfrm>
            <a:off x="5541061" y="-1594770"/>
            <a:ext cx="3070686" cy="1575655"/>
            <a:chOff x="6262113" y="4644082"/>
            <a:chExt cx="4094248" cy="2100873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45A6221-FFE8-433C-8A32-261E9EBA8C5C}"/>
                </a:ext>
              </a:extLst>
            </p:cNvPr>
            <p:cNvSpPr/>
            <p:nvPr/>
          </p:nvSpPr>
          <p:spPr>
            <a:xfrm>
              <a:off x="6262113" y="4650432"/>
              <a:ext cx="1023562" cy="42545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75" dirty="0">
                  <a:solidFill>
                    <a:schemeClr val="bg1"/>
                  </a:solidFill>
                </a:rPr>
                <a:t>자연</a:t>
              </a:r>
              <a:r>
                <a:rPr lang="en-US" altLang="ko-KR" sz="975" dirty="0">
                  <a:solidFill>
                    <a:schemeClr val="bg1"/>
                  </a:solidFill>
                </a:rPr>
                <a:t>/</a:t>
              </a:r>
              <a:r>
                <a:rPr lang="ko-KR" altLang="en-US" sz="975" dirty="0">
                  <a:solidFill>
                    <a:schemeClr val="bg1"/>
                  </a:solidFill>
                </a:rPr>
                <a:t>풍경감상</a:t>
              </a:r>
            </a:p>
          </p:txBody>
        </p: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7FB568B6-06BA-4E75-A2F5-88ECDF46074E}"/>
                </a:ext>
              </a:extLst>
            </p:cNvPr>
            <p:cNvGrpSpPr/>
            <p:nvPr/>
          </p:nvGrpSpPr>
          <p:grpSpPr>
            <a:xfrm>
              <a:off x="6262113" y="4644082"/>
              <a:ext cx="4094248" cy="2100873"/>
              <a:chOff x="6262113" y="4644082"/>
              <a:chExt cx="4094248" cy="2100873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CC2481B-7952-44BD-9FF7-90CFC9EE135F}"/>
                  </a:ext>
                </a:extLst>
              </p:cNvPr>
              <p:cNvSpPr/>
              <p:nvPr/>
            </p:nvSpPr>
            <p:spPr>
              <a:xfrm>
                <a:off x="7285675" y="464708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 err="1">
                    <a:solidFill>
                      <a:schemeClr val="bg1"/>
                    </a:solidFill>
                  </a:rPr>
                  <a:t>맛집탐방</a:t>
                </a:r>
                <a:endParaRPr lang="ko-KR" altLang="en-US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7719E521-6ACA-463C-8213-653CAAFB2667}"/>
                  </a:ext>
                </a:extLst>
              </p:cNvPr>
              <p:cNvSpPr/>
              <p:nvPr/>
            </p:nvSpPr>
            <p:spPr>
              <a:xfrm>
                <a:off x="8309237" y="465150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야외 활동</a:t>
                </a: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4F91190-B5DC-4F77-8761-F6A202029A9F}"/>
                  </a:ext>
                </a:extLst>
              </p:cNvPr>
              <p:cNvSpPr/>
              <p:nvPr/>
            </p:nvSpPr>
            <p:spPr>
              <a:xfrm>
                <a:off x="9332799" y="46440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역사유적지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B042933-0C3E-4A8D-ABFF-BE57F1558214}"/>
                  </a:ext>
                </a:extLst>
              </p:cNvPr>
              <p:cNvSpPr/>
              <p:nvPr/>
            </p:nvSpPr>
            <p:spPr>
              <a:xfrm>
                <a:off x="6262113" y="50758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테마파크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놀이공원</a:t>
                </a: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3DD01C66-0617-4156-B165-34EE881C0FE0}"/>
                  </a:ext>
                </a:extLst>
              </p:cNvPr>
              <p:cNvSpPr/>
              <p:nvPr/>
            </p:nvSpPr>
            <p:spPr>
              <a:xfrm>
                <a:off x="7285675" y="50725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휴식</a:t>
                </a: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79008804-EB44-48F2-8BC4-747EC1D29498}"/>
                  </a:ext>
                </a:extLst>
              </p:cNvPr>
              <p:cNvSpPr/>
              <p:nvPr/>
            </p:nvSpPr>
            <p:spPr>
              <a:xfrm>
                <a:off x="8309237" y="507695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온천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스파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3EC9DC33-180D-4289-B7B0-F81D0BA0C3E3}"/>
                  </a:ext>
                </a:extLst>
              </p:cNvPr>
              <p:cNvSpPr/>
              <p:nvPr/>
            </p:nvSpPr>
            <p:spPr>
              <a:xfrm>
                <a:off x="9332799" y="506953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쇼핑</a:t>
                </a: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77F26156-3ADA-444C-80DE-41F87EF9D9C5}"/>
                  </a:ext>
                </a:extLst>
              </p:cNvPr>
              <p:cNvSpPr/>
              <p:nvPr/>
            </p:nvSpPr>
            <p:spPr>
              <a:xfrm>
                <a:off x="6262113" y="547975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 문화예술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48BFC569-E17E-4F52-8CB1-FCCB66AD5462}"/>
                  </a:ext>
                </a:extLst>
              </p:cNvPr>
              <p:cNvSpPr/>
              <p:nvPr/>
            </p:nvSpPr>
            <p:spPr>
              <a:xfrm>
                <a:off x="7285675" y="547640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스포츠 경기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F0E4ECA1-65DA-48A5-AD75-B0A354BD560E}"/>
                  </a:ext>
                </a:extLst>
              </p:cNvPr>
              <p:cNvSpPr/>
              <p:nvPr/>
            </p:nvSpPr>
            <p:spPr>
              <a:xfrm>
                <a:off x="8309237" y="54808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지역축제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E1D2D624-5D3A-416C-9125-294EDA59CFD6}"/>
                  </a:ext>
                </a:extLst>
              </p:cNvPr>
              <p:cNvSpPr/>
              <p:nvPr/>
            </p:nvSpPr>
            <p:spPr>
              <a:xfrm>
                <a:off x="9332799" y="547340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체험</a:t>
                </a: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CE1F5440-B2DB-4456-B495-22A285B83259}"/>
                  </a:ext>
                </a:extLst>
              </p:cNvPr>
              <p:cNvSpPr/>
              <p:nvPr/>
            </p:nvSpPr>
            <p:spPr>
              <a:xfrm>
                <a:off x="6262113" y="590304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종교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성지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8DD27819-0C03-4D6E-809A-D80F062F6C1A}"/>
                  </a:ext>
                </a:extLst>
              </p:cNvPr>
              <p:cNvSpPr/>
              <p:nvPr/>
            </p:nvSpPr>
            <p:spPr>
              <a:xfrm>
                <a:off x="7285675" y="589968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시티투어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CCB0D10A-50C0-4C18-8599-4E78D7A36624}"/>
                  </a:ext>
                </a:extLst>
              </p:cNvPr>
              <p:cNvSpPr/>
              <p:nvPr/>
            </p:nvSpPr>
            <p:spPr>
              <a:xfrm>
                <a:off x="8309237" y="590411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드라마촬영지</a:t>
                </a: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E6059BC-07D2-4D84-8855-627C9D348E39}"/>
                  </a:ext>
                </a:extLst>
              </p:cNvPr>
              <p:cNvSpPr/>
              <p:nvPr/>
            </p:nvSpPr>
            <p:spPr>
              <a:xfrm>
                <a:off x="9332799" y="589669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가족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친인척 방문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53DB1E6-D085-4FC4-99E8-224A58424057}"/>
                  </a:ext>
                </a:extLst>
              </p:cNvPr>
              <p:cNvSpPr/>
              <p:nvPr/>
            </p:nvSpPr>
            <p:spPr>
              <a:xfrm>
                <a:off x="6262113" y="631842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회의참가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7A645201-6333-4E21-A63B-BB87E687E4DD}"/>
                  </a:ext>
                </a:extLst>
              </p:cNvPr>
              <p:cNvSpPr/>
              <p:nvPr/>
            </p:nvSpPr>
            <p:spPr>
              <a:xfrm>
                <a:off x="7285675" y="631507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훈련</a:t>
                </a: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FBD90F7-A836-4437-930B-DE9CB804A480}"/>
                  </a:ext>
                </a:extLst>
              </p:cNvPr>
              <p:cNvSpPr/>
              <p:nvPr/>
            </p:nvSpPr>
            <p:spPr>
              <a:xfrm>
                <a:off x="8309237" y="6319505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유흥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,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오락</a:t>
                </a: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1C62D74-8EB1-405C-A1FC-34578055E057}"/>
                  </a:ext>
                </a:extLst>
              </p:cNvPr>
              <p:cNvSpPr/>
              <p:nvPr/>
            </p:nvSpPr>
            <p:spPr>
              <a:xfrm>
                <a:off x="9332799" y="631207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기타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31" name="그림 230">
            <a:extLst>
              <a:ext uri="{FF2B5EF4-FFF2-40B4-BE49-F238E27FC236}">
                <a16:creationId xmlns:a16="http://schemas.microsoft.com/office/drawing/2014/main" id="{314D496C-4740-4290-92DB-4EDF602DD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1969" y="3966154"/>
            <a:ext cx="2051045" cy="1062040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0D6B68C9-1E3D-4877-90A6-7A796AD26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7687" y="5410957"/>
            <a:ext cx="1134073" cy="23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9469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" name="Picture 2" descr="로딩에 대한 이미지 검색결과">
            <a:extLst>
              <a:ext uri="{FF2B5EF4-FFF2-40B4-BE49-F238E27FC236}">
                <a16:creationId xmlns:a16="http://schemas.microsoft.com/office/drawing/2014/main" id="{9DA59A3A-2F83-4BEC-AFDC-46A7A6D8F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1" y="2844799"/>
            <a:ext cx="2139950" cy="21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최적의 여행지를 추천하고 있습니다</a:t>
            </a:r>
          </a:p>
        </p:txBody>
      </p:sp>
    </p:spTree>
    <p:extLst>
      <p:ext uri="{BB962C8B-B14F-4D97-AF65-F5344CB8AC3E}">
        <p14:creationId xmlns:p14="http://schemas.microsoft.com/office/powerpoint/2010/main" val="167984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2285</Words>
  <Application>Microsoft Office PowerPoint</Application>
  <PresentationFormat>화면 슬라이드 쇼(4:3)</PresentationFormat>
  <Paragraphs>350</Paragraphs>
  <Slides>28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Calibri Light</vt:lpstr>
      <vt:lpstr>Calibri</vt:lpstr>
      <vt:lpstr>나눔바른고딕</vt:lpstr>
      <vt:lpstr>Wingdings</vt:lpstr>
      <vt:lpstr>맑은 고딕</vt:lpstr>
      <vt:lpstr>Arial</vt:lpstr>
      <vt:lpstr>Office 테마</vt:lpstr>
      <vt:lpstr>2019년도 융합소프트웨어 종합설계 1팀 – 신수동 크러셔</vt:lpstr>
      <vt:lpstr>PowerPoint 프레젠테이션</vt:lpstr>
      <vt:lpstr>PowerPoint 프레젠테이션</vt:lpstr>
      <vt:lpstr>&lt;로그인/회원가입 선택 화면&gt;</vt:lpstr>
      <vt:lpstr>&lt;로그인 화면&gt;</vt:lpstr>
      <vt:lpstr>여행지역과 여행스타일 선택하기 : &lt;지역 직접선택/  추천 선택 화면&gt;</vt:lpstr>
      <vt:lpstr>여행지역과 여행스타일 선택하기 : &lt;직접 선택- 지역정보 선택화면&gt;</vt:lpstr>
      <vt:lpstr>여행지역과 여행스타일 선택하기 : &lt;설문조사 화면&gt;</vt:lpstr>
      <vt:lpstr>여행지역과 여행스타일 선택하기 : &lt;로딩화면&gt;</vt:lpstr>
      <vt:lpstr>여행지역과 여행스타일 선택하기 : &lt;로딩화면 – 완료&gt;</vt:lpstr>
      <vt:lpstr>여행지역과 여행스타일 선택하기 : &lt;여행스타일 선택 화면&gt;</vt:lpstr>
      <vt:lpstr>Use Case Spec : 여행지역과 여행스타일 선택하기 </vt:lpstr>
      <vt:lpstr>Use Case Spec : 여행지역과 여행스타일 선택하기 </vt:lpstr>
      <vt:lpstr>Use Case Spec : 여행지역과 여행스타일 선택하기 </vt:lpstr>
      <vt:lpstr>&lt;메인  화면 – 추천 화면  &gt; 여행 추천 게시물 조회하기 기능</vt:lpstr>
      <vt:lpstr>&lt;메인 화면 – 버튼 목록&gt;  (순서대로) 홈, 즐겨찾기, 지역재설정,여행스타일 재설정, 새로고침 기능</vt:lpstr>
      <vt:lpstr>&lt;메인 화면 – 좋아요 / 즐겨찾기에 저장&gt; 좋아요 , 즐겨찾기 기능</vt:lpstr>
      <vt:lpstr>&lt;메인 화면 – 상세 페이지&gt; 여행 게시물 상세 정보 조회 기능</vt:lpstr>
      <vt:lpstr>Use Case Spec : 추천 여행 게시물 조회하기</vt:lpstr>
      <vt:lpstr>Use Case Spec : 추천 여행 게시물 조회하기</vt:lpstr>
      <vt:lpstr>Use Case Spec : 추천 여행 게시물 조회하기</vt:lpstr>
      <vt:lpstr>Use Case Spec : 추천 여행 게시물 조회하기</vt:lpstr>
      <vt:lpstr>&lt;메인 화면 – 여행 게시물 상세 페이지&gt;</vt:lpstr>
      <vt:lpstr>&lt;즐겨찾기한 게시물들 목록&gt;</vt:lpstr>
      <vt:lpstr>&lt;즐겨찾기한 게시물 : 상세 페이지&gt;</vt:lpstr>
      <vt:lpstr>Use Case Spec : 즐겨찾기한 여행지 조회하기</vt:lpstr>
      <vt:lpstr>Use Case Spec : 즐겨찾기한 여행지 조회하기</vt:lpstr>
      <vt:lpstr>Use Case Spec : 즐겨찾기한 여행지 조회하기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2019년도 융합소프트웨어 종합설계 1팀 – 신수동 크러셔</dc:title>
  <dc:creator>서한얼</dc:creator>
  <cp:lastModifiedBy>Seo Han-Eul</cp:lastModifiedBy>
  <cp:revision>41</cp:revision>
  <dcterms:created xsi:type="dcterms:W3CDTF">2019-11-27T03:47:41Z</dcterms:created>
  <dcterms:modified xsi:type="dcterms:W3CDTF">2019-12-06T16:27:10Z</dcterms:modified>
</cp:coreProperties>
</file>